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9" r:id="rId2"/>
    <p:sldId id="257" r:id="rId3"/>
    <p:sldId id="264" r:id="rId4"/>
    <p:sldId id="261" r:id="rId5"/>
    <p:sldId id="262" r:id="rId6"/>
    <p:sldId id="263" r:id="rId7"/>
    <p:sldId id="265" r:id="rId8"/>
    <p:sldId id="260" r:id="rId9"/>
  </p:sldIdLst>
  <p:sldSz cx="9906000" cy="6858000" type="A4"/>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A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09" autoAdjust="0"/>
    <p:restoredTop sz="90979" autoAdjust="0"/>
  </p:normalViewPr>
  <p:slideViewPr>
    <p:cSldViewPr>
      <p:cViewPr varScale="1">
        <p:scale>
          <a:sx n="106" d="100"/>
          <a:sy n="106" d="100"/>
        </p:scale>
        <p:origin x="-1836"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2" d="100"/>
          <a:sy n="92" d="100"/>
        </p:scale>
        <p:origin x="-373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B81CD4-C3BC-40E6-858C-8BB98C8ACAEC}" type="datetimeFigureOut">
              <a:rPr lang="de-DE" smtClean="0"/>
              <a:pPr/>
              <a:t>03.06.2013</a:t>
            </a:fld>
            <a:endParaRPr lang="de-DE"/>
          </a:p>
        </p:txBody>
      </p:sp>
      <p:sp>
        <p:nvSpPr>
          <p:cNvPr id="4" name="Folienbildplatzhalt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5CE934-046B-4058-B701-7C1B2A6FDC90}"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208584" y="1340768"/>
            <a:ext cx="8420100" cy="1470025"/>
          </a:xfrm>
          <a:prstGeom prst="rect">
            <a:avLst/>
          </a:prstGeom>
        </p:spPr>
        <p:txBody>
          <a:bodyPr/>
          <a:lstStyle>
            <a:lvl1pPr>
              <a:defRPr sz="6000" b="1">
                <a:effectLst>
                  <a:outerShdw blurRad="38100" dist="38100" dir="2700000" algn="tl">
                    <a:srgbClr val="000000">
                      <a:alpha val="43137"/>
                    </a:srgbClr>
                  </a:outerShdw>
                </a:effectLst>
                <a:latin typeface="Calibri" pitchFamily="34" charset="0"/>
              </a:defRPr>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856656" y="3140968"/>
            <a:ext cx="6934200" cy="1752600"/>
          </a:xfrm>
          <a:prstGeom prst="rect">
            <a:avLst/>
          </a:prstGeom>
        </p:spPr>
        <p:txBody>
          <a:bodyPr/>
          <a:lstStyle>
            <a:lvl1pPr marL="0" indent="0" algn="ctr">
              <a:buNone/>
              <a:defRPr sz="2800" b="1">
                <a:solidFill>
                  <a:schemeClr val="tx1">
                    <a:tint val="75000"/>
                  </a:schemeClr>
                </a:solidFill>
                <a:effectLst>
                  <a:outerShdw blurRad="38100" dist="38100" dir="2700000" algn="tl">
                    <a:srgbClr val="000000">
                      <a:alpha val="43137"/>
                    </a:srgbClr>
                  </a:outerShdw>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10" name="Fußzeilenplatzhalter 3"/>
          <p:cNvSpPr>
            <a:spLocks noGrp="1"/>
          </p:cNvSpPr>
          <p:nvPr>
            <p:ph type="ftr" sz="quarter" idx="3"/>
          </p:nvPr>
        </p:nvSpPr>
        <p:spPr>
          <a:xfrm>
            <a:off x="1136576" y="6453336"/>
            <a:ext cx="6192688" cy="252264"/>
          </a:xfrm>
          <a:prstGeom prst="rect">
            <a:avLst/>
          </a:prstGeom>
        </p:spPr>
        <p:txBody>
          <a:bodyPr/>
          <a:lstStyle>
            <a:lvl1pPr algn="l">
              <a:defRPr sz="1400">
                <a:latin typeface="Calibri" pitchFamily="34" charset="0"/>
              </a:defRPr>
            </a:lvl1pPr>
          </a:lstStyle>
          <a:p>
            <a:r>
              <a:rPr lang="de-DE" smtClean="0"/>
              <a:t>Erstellt durch Steffen Kaufmann und Michael Kunze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1064568" y="274638"/>
            <a:ext cx="6840760" cy="922114"/>
          </a:xfrm>
          <a:prstGeom prst="rect">
            <a:avLst/>
          </a:prstGeom>
        </p:spPr>
        <p:txBody>
          <a:bodyPr/>
          <a:lstStyle>
            <a:lvl1pPr>
              <a:defRPr sz="3600" b="1">
                <a:latin typeface="Calibri" pitchFamily="34" charset="0"/>
              </a:defRPr>
            </a:lvl1pPr>
          </a:lstStyle>
          <a:p>
            <a:r>
              <a:rPr lang="de-DE" dirty="0" smtClean="0"/>
              <a:t>Titelmasterformat durch Klicken bearbeiten</a:t>
            </a:r>
            <a:endParaRPr lang="de-DE" dirty="0"/>
          </a:p>
        </p:txBody>
      </p:sp>
      <p:sp>
        <p:nvSpPr>
          <p:cNvPr id="5" name="Foliennummernplatzhalter 4"/>
          <p:cNvSpPr>
            <a:spLocks noGrp="1"/>
          </p:cNvSpPr>
          <p:nvPr>
            <p:ph type="sldNum" sz="quarter" idx="12"/>
          </p:nvPr>
        </p:nvSpPr>
        <p:spPr>
          <a:xfrm>
            <a:off x="7641778" y="6453336"/>
            <a:ext cx="2063750" cy="252264"/>
          </a:xfrm>
          <a:prstGeom prst="rect">
            <a:avLst/>
          </a:prstGeom>
        </p:spPr>
        <p:txBody>
          <a:bodyPr/>
          <a:lstStyle>
            <a:lvl1pPr>
              <a:defRPr>
                <a:latin typeface="Calibri" pitchFamily="34" charset="0"/>
              </a:defRPr>
            </a:lvl1pPr>
          </a:lstStyle>
          <a:p>
            <a:fld id="{49689505-59FE-40E3-BAEB-3DBDE716D2B0}" type="slidenum">
              <a:rPr lang="en-US" smtClean="0"/>
              <a:pPr/>
              <a:t>‹Nr.›</a:t>
            </a:fld>
            <a:endParaRPr lang="en-US"/>
          </a:p>
        </p:txBody>
      </p:sp>
      <p:sp>
        <p:nvSpPr>
          <p:cNvPr id="7" name="Inhaltsplatzhalter 6"/>
          <p:cNvSpPr>
            <a:spLocks noGrp="1"/>
          </p:cNvSpPr>
          <p:nvPr>
            <p:ph sz="quarter" idx="13"/>
          </p:nvPr>
        </p:nvSpPr>
        <p:spPr>
          <a:xfrm>
            <a:off x="1136650" y="1196752"/>
            <a:ext cx="8353425" cy="4824636"/>
          </a:xfrm>
          <a:prstGeom prst="rect">
            <a:avLst/>
          </a:prstGeom>
        </p:spPr>
        <p:txBody>
          <a:bodyPr/>
          <a:lstStyle>
            <a:lvl1pPr>
              <a:defRPr sz="2800">
                <a:latin typeface="Calibri" pitchFamily="34" charset="0"/>
              </a:defRPr>
            </a:lvl1pPr>
            <a:lvl2pPr>
              <a:defRPr sz="2400">
                <a:latin typeface="Calibri" pitchFamily="34" charset="0"/>
              </a:defRPr>
            </a:lvl2pPr>
            <a:lvl3pPr>
              <a:defRPr>
                <a:latin typeface="Calibri" pitchFamily="34" charset="0"/>
              </a:defRPr>
            </a:lvl3pPr>
            <a:lvl4pPr>
              <a:defRPr sz="2400">
                <a:latin typeface="Calibri" pitchFamily="34" charset="0"/>
              </a:defRPr>
            </a:lvl4pPr>
            <a:lvl5pPr>
              <a:defRPr sz="2400">
                <a:latin typeface="Calibri"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Fußzeilenplatzhalter 3"/>
          <p:cNvSpPr>
            <a:spLocks noGrp="1"/>
          </p:cNvSpPr>
          <p:nvPr>
            <p:ph type="ftr" sz="quarter" idx="3"/>
          </p:nvPr>
        </p:nvSpPr>
        <p:spPr>
          <a:xfrm>
            <a:off x="1136576" y="6453336"/>
            <a:ext cx="6192688" cy="252264"/>
          </a:xfrm>
          <a:prstGeom prst="rect">
            <a:avLst/>
          </a:prstGeom>
        </p:spPr>
        <p:txBody>
          <a:bodyPr/>
          <a:lstStyle>
            <a:lvl1pPr algn="l">
              <a:defRPr sz="1400">
                <a:latin typeface="Calibri" pitchFamily="34" charset="0"/>
              </a:defRPr>
            </a:lvl1pPr>
          </a:lstStyle>
          <a:p>
            <a:r>
              <a:rPr lang="de-DE" smtClean="0"/>
              <a:t>Erstellt durch Steffen Kaufmann und Michael Kunze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0"/>
            <a:ext cx="990600" cy="6858000"/>
          </a:xfrm>
          <a:prstGeom prst="rect">
            <a:avLst/>
          </a:prstGeom>
          <a:gradFill rotWithShape="0">
            <a:gsLst>
              <a:gs pos="0">
                <a:srgbClr val="FFFFFF"/>
              </a:gs>
              <a:gs pos="100000">
                <a:srgbClr val="0060A1"/>
              </a:gs>
            </a:gsLst>
            <a:lin ang="5400000" scaled="1"/>
          </a:gradFill>
          <a:ln w="9525">
            <a:noFill/>
            <a:miter lim="800000"/>
            <a:headEnd/>
            <a:tailEnd/>
          </a:ln>
          <a:effectLst/>
        </p:spPr>
        <p:txBody>
          <a:bodyPr wrap="none" anchor="ctr"/>
          <a:lstStyle/>
          <a:p>
            <a:endParaRPr lang="de-DE"/>
          </a:p>
        </p:txBody>
      </p:sp>
      <p:pic>
        <p:nvPicPr>
          <p:cNvPr id="1032" name="Picture 8" descr="C:\Persdat\Unterwasser\Hamburg\Labels_Graphics\HSTSG\09_Logo_HSTSG.t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833320" y="76200"/>
            <a:ext cx="1905000" cy="862013"/>
          </a:xfrm>
          <a:prstGeom prst="rect">
            <a:avLst/>
          </a:prstGeom>
          <a:noFill/>
        </p:spPr>
      </p:pic>
      <p:pic>
        <p:nvPicPr>
          <p:cNvPr id="1033" name="Picture 9" descr="C:\Persdat\Unterwasser\Hamburg\Labels_Graphics\VDST\09_Logo_VdST.gif"/>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23627" y="1700808"/>
            <a:ext cx="796925" cy="990600"/>
          </a:xfrm>
          <a:prstGeom prst="rect">
            <a:avLst/>
          </a:prstGeom>
          <a:noFill/>
        </p:spPr>
      </p:pic>
      <p:pic>
        <p:nvPicPr>
          <p:cNvPr id="1026" name="Picture 2" descr="C:\Users\Steffen\Desktop\Unbenannt.png"/>
          <p:cNvPicPr>
            <a:picLocks noChangeAspect="1" noChangeArrowheads="1"/>
          </p:cNvPicPr>
          <p:nvPr userDrawn="1"/>
        </p:nvPicPr>
        <p:blipFill>
          <a:blip r:embed="rId6" cstate="print">
            <a:clrChange>
              <a:clrFrom>
                <a:srgbClr val="FFFFFF"/>
              </a:clrFrom>
              <a:clrTo>
                <a:srgbClr val="FFFFFF">
                  <a:alpha val="0"/>
                </a:srgbClr>
              </a:clrTo>
            </a:clrChange>
          </a:blip>
          <a:srcRect/>
          <a:stretch>
            <a:fillRect/>
          </a:stretch>
        </p:blipFill>
        <p:spPr bwMode="auto">
          <a:xfrm>
            <a:off x="72008" y="5987234"/>
            <a:ext cx="840315" cy="754134"/>
          </a:xfrm>
          <a:prstGeom prst="rect">
            <a:avLst/>
          </a:prstGeom>
          <a:noFill/>
        </p:spPr>
      </p:pic>
      <p:sp>
        <p:nvSpPr>
          <p:cNvPr id="9" name="Fußzeilenplatzhalter 3"/>
          <p:cNvSpPr>
            <a:spLocks noGrp="1"/>
          </p:cNvSpPr>
          <p:nvPr>
            <p:ph type="ftr" sz="quarter" idx="3"/>
          </p:nvPr>
        </p:nvSpPr>
        <p:spPr>
          <a:xfrm>
            <a:off x="1136576" y="6453336"/>
            <a:ext cx="6192688" cy="252264"/>
          </a:xfrm>
          <a:prstGeom prst="rect">
            <a:avLst/>
          </a:prstGeom>
        </p:spPr>
        <p:txBody>
          <a:bodyPr/>
          <a:lstStyle>
            <a:lvl1pPr algn="l">
              <a:defRPr sz="1400">
                <a:latin typeface="Calibri" pitchFamily="34" charset="0"/>
              </a:defRPr>
            </a:lvl1pPr>
          </a:lstStyle>
          <a:p>
            <a:r>
              <a:rPr lang="de-DE" smtClean="0"/>
              <a:t>Erstellt durch Steffen Kaufmann und Michael Kunze</a:t>
            </a:r>
            <a:endParaRPr lang="en-US" dirty="0"/>
          </a:p>
        </p:txBody>
      </p:sp>
      <p:sp>
        <p:nvSpPr>
          <p:cNvPr id="10" name="Foliennummernplatzhalter 4"/>
          <p:cNvSpPr>
            <a:spLocks noGrp="1"/>
          </p:cNvSpPr>
          <p:nvPr>
            <p:ph type="sldNum" sz="quarter" idx="4"/>
          </p:nvPr>
        </p:nvSpPr>
        <p:spPr>
          <a:xfrm>
            <a:off x="7641778" y="6453336"/>
            <a:ext cx="2063750" cy="252264"/>
          </a:xfrm>
          <a:prstGeom prst="rect">
            <a:avLst/>
          </a:prstGeom>
        </p:spPr>
        <p:txBody>
          <a:bodyPr/>
          <a:lstStyle>
            <a:lvl1pPr algn="r">
              <a:defRPr sz="1400">
                <a:latin typeface="Calibri" pitchFamily="34" charset="0"/>
              </a:defRPr>
            </a:lvl1pPr>
          </a:lstStyle>
          <a:p>
            <a:fld id="{49689505-59FE-40E3-BAEB-3DBDE716D2B0}" type="slidenum">
              <a:rPr lang="en-US" smtClean="0"/>
              <a:pPr/>
              <a:t>‹Nr.›</a:t>
            </a:fld>
            <a:endParaRPr lang="en-US" dirty="0"/>
          </a:p>
        </p:txBody>
      </p:sp>
      <p:pic>
        <p:nvPicPr>
          <p:cNvPr id="11" name="Picture 2" descr="C:\Repos\hstsg\HTSB-Logo_RGB.jpg"/>
          <p:cNvPicPr>
            <a:picLocks noChangeAspect="1" noChangeArrowheads="1"/>
          </p:cNvPicPr>
          <p:nvPr userDrawn="1"/>
        </p:nvPicPr>
        <p:blipFill>
          <a:blip r:embed="rId7" cstate="print">
            <a:clrChange>
              <a:clrFrom>
                <a:srgbClr val="FFFFFF"/>
              </a:clrFrom>
              <a:clrTo>
                <a:srgbClr val="FFFFFF">
                  <a:alpha val="0"/>
                </a:srgbClr>
              </a:clrTo>
            </a:clrChange>
          </a:blip>
          <a:srcRect/>
          <a:stretch>
            <a:fillRect/>
          </a:stretch>
        </p:blipFill>
        <p:spPr bwMode="auto">
          <a:xfrm>
            <a:off x="72008" y="59721"/>
            <a:ext cx="848544" cy="1065023"/>
          </a:xfrm>
          <a:prstGeom prst="rect">
            <a:avLst/>
          </a:prstGeom>
          <a:noFill/>
        </p:spPr>
      </p:pic>
      <p:sp>
        <p:nvSpPr>
          <p:cNvPr id="12" name="Textfeld 11"/>
          <p:cNvSpPr txBox="1"/>
          <p:nvPr userDrawn="1"/>
        </p:nvSpPr>
        <p:spPr>
          <a:xfrm>
            <a:off x="0" y="1124744"/>
            <a:ext cx="992560" cy="400110"/>
          </a:xfrm>
          <a:prstGeom prst="rect">
            <a:avLst/>
          </a:prstGeom>
          <a:noFill/>
        </p:spPr>
        <p:txBody>
          <a:bodyPr wrap="square" rtlCol="0">
            <a:spAutoFit/>
          </a:bodyPr>
          <a:lstStyle/>
          <a:p>
            <a:pPr algn="ctr"/>
            <a:r>
              <a:rPr lang="de-DE" sz="2000" b="1" spc="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HTSB</a:t>
            </a:r>
            <a:endParaRPr lang="de-DE" sz="2000" b="1" spc="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creativecommons.org/licenses/by-sa/3.0/deed.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sk@steffen-kaufmann.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a:xfrm>
            <a:off x="1208584" y="1628800"/>
            <a:ext cx="8420100" cy="1470025"/>
          </a:xfrm>
        </p:spPr>
        <p:txBody>
          <a:bodyPr/>
          <a:lstStyle/>
          <a:p>
            <a:r>
              <a:rPr lang="de-DE" sz="4800" dirty="0" smtClean="0"/>
              <a:t>Projekt: Freie Tauchausbildungsunterlagen</a:t>
            </a:r>
            <a:endParaRPr lang="de-DE" sz="4800" dirty="0"/>
          </a:p>
        </p:txBody>
      </p:sp>
      <p:sp>
        <p:nvSpPr>
          <p:cNvPr id="7" name="Untertitel 6"/>
          <p:cNvSpPr>
            <a:spLocks noGrp="1"/>
          </p:cNvSpPr>
          <p:nvPr>
            <p:ph type="subTitle" idx="1"/>
          </p:nvPr>
        </p:nvSpPr>
        <p:spPr>
          <a:xfrm>
            <a:off x="1928664" y="3212976"/>
            <a:ext cx="6934200" cy="720080"/>
          </a:xfrm>
        </p:spPr>
        <p:txBody>
          <a:bodyPr/>
          <a:lstStyle/>
          <a:p>
            <a:r>
              <a:rPr lang="de-DE" dirty="0" smtClean="0"/>
              <a:t>Stand: 02.06.2013</a:t>
            </a:r>
          </a:p>
          <a:p>
            <a:endParaRPr lang="de-DE" dirty="0"/>
          </a:p>
        </p:txBody>
      </p:sp>
      <p:sp>
        <p:nvSpPr>
          <p:cNvPr id="5" name="Fußzeilenplatzhalter 4"/>
          <p:cNvSpPr>
            <a:spLocks noGrp="1"/>
          </p:cNvSpPr>
          <p:nvPr>
            <p:ph type="ftr" sz="quarter" idx="3"/>
          </p:nvPr>
        </p:nvSpPr>
        <p:spPr/>
        <p:txBody>
          <a:bodyPr/>
          <a:lstStyle/>
          <a:p>
            <a:r>
              <a:rPr lang="de-DE" smtClean="0"/>
              <a:t>Erstellt durch Steffen Kaufmann und Michael Kunze</a:t>
            </a:r>
            <a:endParaRPr lang="en-US" dirty="0"/>
          </a:p>
        </p:txBody>
      </p:sp>
      <p:sp>
        <p:nvSpPr>
          <p:cNvPr id="8" name="Textfeld 7"/>
          <p:cNvSpPr txBox="1"/>
          <p:nvPr/>
        </p:nvSpPr>
        <p:spPr>
          <a:xfrm>
            <a:off x="4808984" y="4941168"/>
            <a:ext cx="4392488" cy="646331"/>
          </a:xfrm>
          <a:prstGeom prst="rect">
            <a:avLst/>
          </a:prstGeom>
          <a:noFill/>
        </p:spPr>
        <p:txBody>
          <a:bodyPr wrap="square" rtlCol="0">
            <a:spAutoFit/>
          </a:bodyPr>
          <a:lstStyle/>
          <a:p>
            <a:r>
              <a:rPr lang="de-DE" sz="1800" b="1" dirty="0" smtClean="0">
                <a:effectLst>
                  <a:outerShdw blurRad="38100" dist="38100" dir="2700000" algn="tl">
                    <a:srgbClr val="000000">
                      <a:alpha val="43137"/>
                    </a:srgbClr>
                  </a:outerShdw>
                </a:effectLst>
                <a:latin typeface="Calibri" pitchFamily="34" charset="0"/>
              </a:rPr>
              <a:t>Fragen, Anmerkungen und Verbesserungen?</a:t>
            </a:r>
          </a:p>
          <a:p>
            <a:r>
              <a:rPr lang="de-DE" sz="1800" b="1" dirty="0" smtClean="0">
                <a:effectLst>
                  <a:outerShdw blurRad="38100" dist="38100" dir="2700000" algn="tl">
                    <a:srgbClr val="000000">
                      <a:alpha val="43137"/>
                    </a:srgbClr>
                  </a:outerShdw>
                </a:effectLst>
                <a:latin typeface="Calibri" pitchFamily="34" charset="0"/>
              </a:rPr>
              <a:t>sk@steffen-kaufmann.com</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z="4000" b="1" dirty="0" smtClean="0">
                <a:latin typeface="Calibri" pitchFamily="34" charset="0"/>
              </a:rPr>
              <a:t>Lizenz</a:t>
            </a:r>
            <a:endParaRPr lang="de-DE" b="1" dirty="0">
              <a:latin typeface="Calibri" pitchFamily="34" charset="0"/>
            </a:endParaRPr>
          </a:p>
        </p:txBody>
      </p:sp>
      <p:sp>
        <p:nvSpPr>
          <p:cNvPr id="7" name="Titel 1"/>
          <p:cNvSpPr>
            <a:spLocks noGrp="1"/>
          </p:cNvSpPr>
          <p:nvPr>
            <p:ph sz="quarter" idx="13"/>
          </p:nvPr>
        </p:nvSpPr>
        <p:spPr>
          <a:xfrm>
            <a:off x="1136650" y="1196752"/>
            <a:ext cx="8353425" cy="5112568"/>
          </a:xfrm>
        </p:spPr>
        <p:txBody>
          <a:bodyPr/>
          <a:lstStyle/>
          <a:p>
            <a:pPr algn="just"/>
            <a:r>
              <a:rPr lang="de-DE" sz="2400" dirty="0" smtClean="0">
                <a:latin typeface="Calibri" pitchFamily="34" charset="0"/>
              </a:rPr>
              <a:t>Alle in diesem Foliensatz enthaltenen Angaben, Daten, Ergebnisse usw. wurden vom Autor nach bestem Wissen erarbeitet und von ihm selbst mit größtmöglicher Sorgfalt überprüft. Gleichwohl sind inhaltliche Fehler nicht vollständig auszuschließen. Die Angaben erfolgen daher ohne Garantie des Autors.</a:t>
            </a:r>
          </a:p>
          <a:p>
            <a:pPr algn="just"/>
            <a:r>
              <a:rPr lang="de-DE" sz="2400" dirty="0" smtClean="0">
                <a:latin typeface="Calibri" pitchFamily="34" charset="0"/>
              </a:rPr>
              <a:t>Der Autor übernimmt keinerlei Verantwortung oder Haftung für jegliche inhaltliche Unrichtigkeit und daraus entstehende Schäden</a:t>
            </a:r>
            <a:endParaRPr lang="de-DE" sz="2400" b="1" dirty="0" smtClean="0">
              <a:latin typeface="Calibri" pitchFamily="34" charset="0"/>
            </a:endParaRPr>
          </a:p>
          <a:p>
            <a:pPr algn="just"/>
            <a:r>
              <a:rPr lang="de-DE" sz="2400" b="1" dirty="0" smtClean="0">
                <a:latin typeface="Calibri" pitchFamily="34" charset="0"/>
              </a:rPr>
              <a:t>Soweit nicht explizit vermerkt, steht Dieses </a:t>
            </a:r>
            <a:r>
              <a:rPr lang="de-DE" sz="2400" b="1" dirty="0" smtClean="0">
                <a:latin typeface="Calibri" pitchFamily="34" charset="0"/>
              </a:rPr>
              <a:t>Werk bzw. Inhalt steht unter einer </a:t>
            </a:r>
            <a:r>
              <a:rPr lang="de-DE" sz="2400" b="1" dirty="0" smtClean="0">
                <a:latin typeface="Calibri" pitchFamily="34" charset="0"/>
                <a:hlinkClick r:id="rId2"/>
              </a:rPr>
              <a:t>Creative </a:t>
            </a:r>
            <a:r>
              <a:rPr lang="de-DE" sz="2400" b="1" dirty="0" err="1" smtClean="0">
                <a:latin typeface="Calibri" pitchFamily="34" charset="0"/>
                <a:hlinkClick r:id="rId2"/>
              </a:rPr>
              <a:t>Commons</a:t>
            </a:r>
            <a:r>
              <a:rPr lang="de-DE" sz="2400" b="1" dirty="0" smtClean="0">
                <a:latin typeface="Calibri" pitchFamily="34" charset="0"/>
                <a:hlinkClick r:id="rId2"/>
              </a:rPr>
              <a:t> Namensnennung - Weitergabe unter gleichen Bedingungen 3.0 </a:t>
            </a:r>
            <a:r>
              <a:rPr lang="de-DE" sz="2400" b="1" dirty="0" err="1" smtClean="0">
                <a:latin typeface="Calibri" pitchFamily="34" charset="0"/>
                <a:hlinkClick r:id="rId2"/>
              </a:rPr>
              <a:t>Unported</a:t>
            </a:r>
            <a:r>
              <a:rPr lang="de-DE" sz="2400" b="1" dirty="0" smtClean="0">
                <a:latin typeface="Calibri" pitchFamily="34" charset="0"/>
                <a:hlinkClick r:id="rId2"/>
              </a:rPr>
              <a:t> Lizenz (CC BY-SA 3.0).</a:t>
            </a:r>
            <a:endParaRPr lang="de-DE" sz="2400" b="1" dirty="0" smtClean="0">
              <a:latin typeface="Calibri" pitchFamily="34" charset="0"/>
            </a:endParaRPr>
          </a:p>
        </p:txBody>
      </p:sp>
      <p:sp>
        <p:nvSpPr>
          <p:cNvPr id="10" name="Foliennummernplatzhalter 9"/>
          <p:cNvSpPr>
            <a:spLocks noGrp="1"/>
          </p:cNvSpPr>
          <p:nvPr>
            <p:ph type="sldNum" sz="quarter" idx="12"/>
          </p:nvPr>
        </p:nvSpPr>
        <p:spPr/>
        <p:txBody>
          <a:bodyPr/>
          <a:lstStyle/>
          <a:p>
            <a:fld id="{49689505-59FE-40E3-BAEB-3DBDE716D2B0}" type="slidenum">
              <a:rPr lang="en-US" smtClean="0"/>
              <a:pPr/>
              <a:t>2</a:t>
            </a:fld>
            <a:endParaRPr lang="en-US"/>
          </a:p>
        </p:txBody>
      </p:sp>
      <p:sp>
        <p:nvSpPr>
          <p:cNvPr id="11" name="Fußzeilenplatzhalter 10"/>
          <p:cNvSpPr>
            <a:spLocks noGrp="1"/>
          </p:cNvSpPr>
          <p:nvPr>
            <p:ph type="ftr" sz="quarter" idx="3"/>
          </p:nvPr>
        </p:nvSpPr>
        <p:spPr/>
        <p:txBody>
          <a:bodyPr/>
          <a:lstStyle/>
          <a:p>
            <a:r>
              <a:rPr lang="de-DE" smtClean="0"/>
              <a:t>Erstellt durch Steffen Kaufmann und Michael Kunze</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Idee</a:t>
            </a:r>
            <a:endParaRPr lang="de-DE" dirty="0"/>
          </a:p>
        </p:txBody>
      </p:sp>
      <p:sp>
        <p:nvSpPr>
          <p:cNvPr id="3" name="Foliennummernplatzhalter 2"/>
          <p:cNvSpPr>
            <a:spLocks noGrp="1"/>
          </p:cNvSpPr>
          <p:nvPr>
            <p:ph type="sldNum" sz="quarter" idx="12"/>
          </p:nvPr>
        </p:nvSpPr>
        <p:spPr/>
        <p:txBody>
          <a:bodyPr/>
          <a:lstStyle/>
          <a:p>
            <a:fld id="{49689505-59FE-40E3-BAEB-3DBDE716D2B0}" type="slidenum">
              <a:rPr lang="en-US" smtClean="0"/>
              <a:pPr/>
              <a:t>3</a:t>
            </a:fld>
            <a:endParaRPr lang="en-US"/>
          </a:p>
        </p:txBody>
      </p:sp>
      <p:sp>
        <p:nvSpPr>
          <p:cNvPr id="4" name="Inhaltsplatzhalter 3"/>
          <p:cNvSpPr>
            <a:spLocks noGrp="1"/>
          </p:cNvSpPr>
          <p:nvPr>
            <p:ph sz="quarter" idx="13"/>
          </p:nvPr>
        </p:nvSpPr>
        <p:spPr>
          <a:xfrm>
            <a:off x="1136650" y="1196752"/>
            <a:ext cx="8353425" cy="5112568"/>
          </a:xfrm>
        </p:spPr>
        <p:txBody>
          <a:bodyPr/>
          <a:lstStyle/>
          <a:p>
            <a:r>
              <a:rPr lang="de-DE" dirty="0" smtClean="0"/>
              <a:t>Jeder von uns nutzt z. B. die </a:t>
            </a:r>
            <a:r>
              <a:rPr lang="de-DE" dirty="0" err="1" smtClean="0"/>
              <a:t>Wikipedia</a:t>
            </a:r>
            <a:r>
              <a:rPr lang="de-DE" dirty="0" smtClean="0"/>
              <a:t> - Wieso?</a:t>
            </a:r>
          </a:p>
          <a:p>
            <a:pPr lvl="1"/>
            <a:r>
              <a:rPr lang="de-DE" dirty="0" smtClean="0"/>
              <a:t>Einfach, schnell und frei verfügbares Wissen</a:t>
            </a:r>
          </a:p>
          <a:p>
            <a:r>
              <a:rPr lang="de-DE" dirty="0" smtClean="0"/>
              <a:t>Jeder von uns macht ständig neue Foliensätze für verschiedene Tauchausbildungen – Wieso?</a:t>
            </a:r>
          </a:p>
          <a:p>
            <a:pPr lvl="1"/>
            <a:r>
              <a:rPr lang="de-DE" dirty="0" smtClean="0"/>
              <a:t>Weil es keine einfach verfügbare Sammlung an Folien gibt!</a:t>
            </a:r>
          </a:p>
          <a:p>
            <a:r>
              <a:rPr lang="de-DE" dirty="0" smtClean="0"/>
              <a:t>Daher wollen wir im Landesverband eine gemeinsame Basis von (Spezialkurs-) Ausbildungsfolien zusammen-stellen.</a:t>
            </a:r>
          </a:p>
          <a:p>
            <a:r>
              <a:rPr lang="de-DE" dirty="0" smtClean="0"/>
              <a:t>Die Idee ist dabei nicht starre vorgegebene Folien-</a:t>
            </a:r>
            <a:r>
              <a:rPr lang="de-DE" dirty="0" err="1" smtClean="0"/>
              <a:t>sätze</a:t>
            </a:r>
            <a:r>
              <a:rPr lang="de-DE" dirty="0" smtClean="0"/>
              <a:t> zu produzieren sondern einen Rahmen der beliebig erweitert oder gekürzt werden kann.</a:t>
            </a:r>
          </a:p>
        </p:txBody>
      </p:sp>
      <p:sp>
        <p:nvSpPr>
          <p:cNvPr id="5" name="Fußzeilenplatzhalter 4"/>
          <p:cNvSpPr>
            <a:spLocks noGrp="1"/>
          </p:cNvSpPr>
          <p:nvPr>
            <p:ph type="ftr" sz="quarter" idx="3"/>
          </p:nvPr>
        </p:nvSpPr>
        <p:spPr/>
        <p:txBody>
          <a:bodyPr/>
          <a:lstStyle/>
          <a:p>
            <a:r>
              <a:rPr lang="de-DE" smtClean="0"/>
              <a:t>Erstellt durch Steffen Kaufmann und Michael Kunze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smtClean="0"/>
              <a:t>Warum ein freier Foliensatz?</a:t>
            </a:r>
            <a:endParaRPr lang="de-DE" sz="4000" dirty="0"/>
          </a:p>
        </p:txBody>
      </p:sp>
      <p:sp>
        <p:nvSpPr>
          <p:cNvPr id="3" name="Foliennummernplatzhalter 2"/>
          <p:cNvSpPr>
            <a:spLocks noGrp="1"/>
          </p:cNvSpPr>
          <p:nvPr>
            <p:ph type="sldNum" sz="quarter" idx="12"/>
          </p:nvPr>
        </p:nvSpPr>
        <p:spPr/>
        <p:txBody>
          <a:bodyPr/>
          <a:lstStyle/>
          <a:p>
            <a:fld id="{49689505-59FE-40E3-BAEB-3DBDE716D2B0}" type="slidenum">
              <a:rPr lang="en-US" smtClean="0"/>
              <a:pPr/>
              <a:t>4</a:t>
            </a:fld>
            <a:endParaRPr lang="en-US"/>
          </a:p>
        </p:txBody>
      </p:sp>
      <p:sp>
        <p:nvSpPr>
          <p:cNvPr id="4" name="Inhaltsplatzhalter 3"/>
          <p:cNvSpPr>
            <a:spLocks noGrp="1"/>
          </p:cNvSpPr>
          <p:nvPr>
            <p:ph sz="quarter" idx="13"/>
          </p:nvPr>
        </p:nvSpPr>
        <p:spPr/>
        <p:txBody>
          <a:bodyPr/>
          <a:lstStyle/>
          <a:p>
            <a:pPr>
              <a:spcBef>
                <a:spcPts val="1200"/>
              </a:spcBef>
              <a:spcAft>
                <a:spcPts val="1200"/>
              </a:spcAft>
            </a:pPr>
            <a:r>
              <a:rPr lang="de-DE" dirty="0" smtClean="0"/>
              <a:t>Gemeinsame Arbeitsgrundlage für alle Taucher und Tauchlehrer</a:t>
            </a:r>
          </a:p>
          <a:p>
            <a:pPr>
              <a:spcBef>
                <a:spcPts val="1200"/>
              </a:spcBef>
              <a:spcAft>
                <a:spcPts val="1200"/>
              </a:spcAft>
            </a:pPr>
            <a:r>
              <a:rPr lang="de-DE" dirty="0" smtClean="0"/>
              <a:t>Freier Wissensaustausch zwischen Interessieren</a:t>
            </a:r>
          </a:p>
          <a:p>
            <a:pPr>
              <a:spcBef>
                <a:spcPts val="1200"/>
              </a:spcBef>
              <a:spcAft>
                <a:spcPts val="1200"/>
              </a:spcAft>
            </a:pPr>
            <a:r>
              <a:rPr lang="de-DE" dirty="0" smtClean="0"/>
              <a:t>Kultur der gegenseitigen Hilfe und der konstanten Verbesserung </a:t>
            </a:r>
            <a:r>
              <a:rPr lang="de-DE" smtClean="0"/>
              <a:t>/ Qualitätssicherung </a:t>
            </a:r>
            <a:r>
              <a:rPr lang="de-DE" dirty="0" smtClean="0"/>
              <a:t>(viele Augen sehen mehr als ein Paar)</a:t>
            </a:r>
            <a:endParaRPr lang="de-DE" dirty="0"/>
          </a:p>
        </p:txBody>
      </p:sp>
      <p:sp>
        <p:nvSpPr>
          <p:cNvPr id="5" name="Fußzeilenplatzhalter 4"/>
          <p:cNvSpPr>
            <a:spLocks noGrp="1"/>
          </p:cNvSpPr>
          <p:nvPr>
            <p:ph type="ftr" sz="quarter" idx="3"/>
          </p:nvPr>
        </p:nvSpPr>
        <p:spPr/>
        <p:txBody>
          <a:bodyPr/>
          <a:lstStyle/>
          <a:p>
            <a:r>
              <a:rPr lang="de-DE" smtClean="0"/>
              <a:t>Erstellt durch Steffen Kaufmann und Michael Kunze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Anforderungen an die Folien</a:t>
            </a:r>
            <a:endParaRPr lang="de-DE" dirty="0"/>
          </a:p>
        </p:txBody>
      </p:sp>
      <p:sp>
        <p:nvSpPr>
          <p:cNvPr id="3" name="Foliennummernplatzhalter 2"/>
          <p:cNvSpPr>
            <a:spLocks noGrp="1"/>
          </p:cNvSpPr>
          <p:nvPr>
            <p:ph type="sldNum" sz="quarter" idx="12"/>
          </p:nvPr>
        </p:nvSpPr>
        <p:spPr/>
        <p:txBody>
          <a:bodyPr/>
          <a:lstStyle/>
          <a:p>
            <a:fld id="{49689505-59FE-40E3-BAEB-3DBDE716D2B0}" type="slidenum">
              <a:rPr lang="en-US" smtClean="0"/>
              <a:pPr/>
              <a:t>5</a:t>
            </a:fld>
            <a:endParaRPr lang="en-US"/>
          </a:p>
        </p:txBody>
      </p:sp>
      <p:sp>
        <p:nvSpPr>
          <p:cNvPr id="4" name="Inhaltsplatzhalter 3"/>
          <p:cNvSpPr>
            <a:spLocks noGrp="1"/>
          </p:cNvSpPr>
          <p:nvPr>
            <p:ph sz="quarter" idx="13"/>
          </p:nvPr>
        </p:nvSpPr>
        <p:spPr/>
        <p:txBody>
          <a:bodyPr/>
          <a:lstStyle/>
          <a:p>
            <a:pPr>
              <a:spcBef>
                <a:spcPts val="1200"/>
              </a:spcBef>
              <a:spcAft>
                <a:spcPts val="1200"/>
              </a:spcAft>
            </a:pPr>
            <a:r>
              <a:rPr lang="de-DE" dirty="0" smtClean="0"/>
              <a:t>Alle Abbildungen müssen einen Bildnachweis haben, damit sichergestellt werden kann, dass die jeweiligen Nutzungsrechte gegeben sind.</a:t>
            </a:r>
          </a:p>
          <a:p>
            <a:pPr>
              <a:spcBef>
                <a:spcPts val="1200"/>
              </a:spcBef>
              <a:spcAft>
                <a:spcPts val="1200"/>
              </a:spcAft>
            </a:pPr>
            <a:r>
              <a:rPr lang="de-DE" dirty="0" smtClean="0"/>
              <a:t>Für alle Abbildungen, Tabellen und Texte müssen die Rechte vorhanden sein (am besten selbsterstellte Fotos, Grafiken, etc.)</a:t>
            </a:r>
          </a:p>
        </p:txBody>
      </p:sp>
      <p:sp>
        <p:nvSpPr>
          <p:cNvPr id="5" name="Fußzeilenplatzhalter 4"/>
          <p:cNvSpPr>
            <a:spLocks noGrp="1"/>
          </p:cNvSpPr>
          <p:nvPr>
            <p:ph type="ftr" sz="quarter" idx="3"/>
          </p:nvPr>
        </p:nvSpPr>
        <p:spPr/>
        <p:txBody>
          <a:bodyPr/>
          <a:lstStyle/>
          <a:p>
            <a:r>
              <a:rPr lang="de-DE" smtClean="0"/>
              <a:t>Erstellt durch Steffen Kaufmann und Michael Kunze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Ablauf</a:t>
            </a:r>
            <a:endParaRPr lang="de-DE" dirty="0"/>
          </a:p>
        </p:txBody>
      </p:sp>
      <p:sp>
        <p:nvSpPr>
          <p:cNvPr id="3" name="Foliennummernplatzhalter 2"/>
          <p:cNvSpPr>
            <a:spLocks noGrp="1"/>
          </p:cNvSpPr>
          <p:nvPr>
            <p:ph type="sldNum" sz="quarter" idx="12"/>
          </p:nvPr>
        </p:nvSpPr>
        <p:spPr/>
        <p:txBody>
          <a:bodyPr/>
          <a:lstStyle/>
          <a:p>
            <a:fld id="{49689505-59FE-40E3-BAEB-3DBDE716D2B0}" type="slidenum">
              <a:rPr lang="en-US" smtClean="0"/>
              <a:pPr/>
              <a:t>6</a:t>
            </a:fld>
            <a:endParaRPr lang="en-US"/>
          </a:p>
        </p:txBody>
      </p:sp>
      <p:sp>
        <p:nvSpPr>
          <p:cNvPr id="4" name="Inhaltsplatzhalter 3"/>
          <p:cNvSpPr>
            <a:spLocks noGrp="1"/>
          </p:cNvSpPr>
          <p:nvPr>
            <p:ph sz="quarter" idx="13"/>
          </p:nvPr>
        </p:nvSpPr>
        <p:spPr/>
        <p:txBody>
          <a:bodyPr/>
          <a:lstStyle/>
          <a:p>
            <a:r>
              <a:rPr lang="de-DE" sz="2600" dirty="0" smtClean="0"/>
              <a:t>Interessierte Teilnehmer passen mit Hilfe dieses Folienmasters ihren Foliensatz an und überprüfen die Anforderungen.</a:t>
            </a:r>
          </a:p>
          <a:p>
            <a:r>
              <a:rPr lang="de-DE" sz="2600" dirty="0" smtClean="0"/>
              <a:t>Sollte es zu Unklarheiten oder fehlenden Rechten kommen, sollten die entsprechenden Stellen gekennzeichnet werden, damit wir gemeinsam in der Arbeitsgruppe eine Lösung finden (z. B. durch das Verbinden von mehreren gleichartigen Foliensätzen)</a:t>
            </a:r>
          </a:p>
          <a:p>
            <a:r>
              <a:rPr lang="de-DE" sz="2600" dirty="0" smtClean="0"/>
              <a:t>Die Arbeitsgruppe stellt anschließend zu jedem Thema (z. B. DTSA* oder SK Gruppenführung) eine Foliensammlung zusammen und stellt diese über die HTSB Homepage zur Verfügung.</a:t>
            </a:r>
            <a:endParaRPr lang="de-DE" sz="2600" dirty="0"/>
          </a:p>
        </p:txBody>
      </p:sp>
      <p:sp>
        <p:nvSpPr>
          <p:cNvPr id="5" name="Fußzeilenplatzhalter 4"/>
          <p:cNvSpPr>
            <a:spLocks noGrp="1"/>
          </p:cNvSpPr>
          <p:nvPr>
            <p:ph type="ftr" sz="quarter" idx="3"/>
          </p:nvPr>
        </p:nvSpPr>
        <p:spPr/>
        <p:txBody>
          <a:bodyPr/>
          <a:lstStyle/>
          <a:p>
            <a:r>
              <a:rPr lang="de-DE" smtClean="0"/>
              <a:t>Erstellt durch Steffen Kaufmann und Michael Kunze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Interesse?</a:t>
            </a:r>
            <a:endParaRPr lang="de-DE" dirty="0"/>
          </a:p>
        </p:txBody>
      </p:sp>
      <p:sp>
        <p:nvSpPr>
          <p:cNvPr id="3" name="Foliennummernplatzhalter 2"/>
          <p:cNvSpPr>
            <a:spLocks noGrp="1"/>
          </p:cNvSpPr>
          <p:nvPr>
            <p:ph type="sldNum" sz="quarter" idx="12"/>
          </p:nvPr>
        </p:nvSpPr>
        <p:spPr/>
        <p:txBody>
          <a:bodyPr/>
          <a:lstStyle/>
          <a:p>
            <a:fld id="{49689505-59FE-40E3-BAEB-3DBDE716D2B0}" type="slidenum">
              <a:rPr lang="en-US" smtClean="0"/>
              <a:pPr/>
              <a:t>7</a:t>
            </a:fld>
            <a:endParaRPr lang="en-US"/>
          </a:p>
        </p:txBody>
      </p:sp>
      <p:sp>
        <p:nvSpPr>
          <p:cNvPr id="4" name="Inhaltsplatzhalter 3"/>
          <p:cNvSpPr>
            <a:spLocks noGrp="1"/>
          </p:cNvSpPr>
          <p:nvPr>
            <p:ph sz="quarter" idx="13"/>
          </p:nvPr>
        </p:nvSpPr>
        <p:spPr/>
        <p:txBody>
          <a:bodyPr/>
          <a:lstStyle/>
          <a:p>
            <a:r>
              <a:rPr lang="de-DE" dirty="0" smtClean="0"/>
              <a:t>Dann melde Dich einfach bei Michael Kunze und Steffen Kaufmann unter:</a:t>
            </a:r>
          </a:p>
          <a:p>
            <a:pPr lvl="1">
              <a:buNone/>
            </a:pPr>
            <a:r>
              <a:rPr lang="de-DE" dirty="0" smtClean="0">
                <a:hlinkClick r:id="rId2"/>
              </a:rPr>
              <a:t>sk@steffen-kaufmann.com</a:t>
            </a:r>
            <a:endParaRPr lang="de-DE" dirty="0" smtClean="0"/>
          </a:p>
          <a:p>
            <a:pPr lvl="1">
              <a:buNone/>
            </a:pPr>
            <a:endParaRPr lang="de-DE" dirty="0"/>
          </a:p>
        </p:txBody>
      </p:sp>
      <p:sp>
        <p:nvSpPr>
          <p:cNvPr id="5" name="Fußzeilenplatzhalter 4"/>
          <p:cNvSpPr>
            <a:spLocks noGrp="1"/>
          </p:cNvSpPr>
          <p:nvPr>
            <p:ph type="ftr" sz="quarter" idx="3"/>
          </p:nvPr>
        </p:nvSpPr>
        <p:spPr/>
        <p:txBody>
          <a:bodyPr/>
          <a:lstStyle/>
          <a:p>
            <a:r>
              <a:rPr lang="de-DE" smtClean="0"/>
              <a:t>Erstellt durch Steffen Kaufmann und Michael Kunze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a:xfrm>
            <a:off x="1208584" y="1988840"/>
            <a:ext cx="8420100" cy="1470025"/>
          </a:xfrm>
        </p:spPr>
        <p:txBody>
          <a:bodyPr/>
          <a:lstStyle/>
          <a:p>
            <a:r>
              <a:rPr lang="de-DE" dirty="0" smtClean="0"/>
              <a:t>Vielen Dank!</a:t>
            </a:r>
            <a:endParaRPr lang="de-DE" dirty="0"/>
          </a:p>
        </p:txBody>
      </p:sp>
      <p:sp>
        <p:nvSpPr>
          <p:cNvPr id="7" name="Untertitel 6"/>
          <p:cNvSpPr>
            <a:spLocks noGrp="1"/>
          </p:cNvSpPr>
          <p:nvPr>
            <p:ph type="subTitle" idx="1"/>
          </p:nvPr>
        </p:nvSpPr>
        <p:spPr>
          <a:xfrm>
            <a:off x="2971800" y="3573016"/>
            <a:ext cx="6934200" cy="1752600"/>
          </a:xfrm>
        </p:spPr>
        <p:txBody>
          <a:bodyPr/>
          <a:lstStyle/>
          <a:p>
            <a:r>
              <a:rPr lang="de-DE" sz="3600" dirty="0" smtClean="0"/>
              <a:t>Für eure Aufmerksamkeit!</a:t>
            </a:r>
            <a:endParaRPr lang="de-DE" sz="3600" dirty="0"/>
          </a:p>
        </p:txBody>
      </p:sp>
      <p:sp>
        <p:nvSpPr>
          <p:cNvPr id="5" name="Fußzeilenplatzhalter 4"/>
          <p:cNvSpPr>
            <a:spLocks noGrp="1"/>
          </p:cNvSpPr>
          <p:nvPr>
            <p:ph type="ftr" sz="quarter" idx="3"/>
          </p:nvPr>
        </p:nvSpPr>
        <p:spPr/>
        <p:txBody>
          <a:bodyPr/>
          <a:lstStyle/>
          <a:p>
            <a:r>
              <a:rPr lang="de-DE" smtClean="0"/>
              <a:t>Erstellt durch Steffen Kaufmann und Michael Kunze</a:t>
            </a:r>
            <a:endParaRPr lang="en-US" dirty="0"/>
          </a:p>
        </p:txBody>
      </p:sp>
      <p:sp>
        <p:nvSpPr>
          <p:cNvPr id="3" name="Foliennummernplatzhalter 2"/>
          <p:cNvSpPr>
            <a:spLocks noGrp="1"/>
          </p:cNvSpPr>
          <p:nvPr>
            <p:ph type="sldNum" sz="quarter" idx="4294967295"/>
          </p:nvPr>
        </p:nvSpPr>
        <p:spPr>
          <a:xfrm>
            <a:off x="7842250" y="6453188"/>
            <a:ext cx="2063750" cy="252412"/>
          </a:xfrm>
        </p:spPr>
        <p:txBody>
          <a:bodyPr/>
          <a:lstStyle/>
          <a:p>
            <a:fld id="{49689505-59FE-40E3-BAEB-3DBDE716D2B0}" type="slidenum">
              <a:rPr lang="en-US" smtClean="0"/>
              <a:pPr/>
              <a:t>8</a:t>
            </a:fld>
            <a:endParaRPr lang="en-US"/>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HSTSG_Design">
  <a:themeElements>
    <a:clrScheme name="Benutzerdefinier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Larissa-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issa-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HSTSG_Design</Template>
  <TotalTime>0</TotalTime>
  <Words>436</Words>
  <Application>Microsoft Office PowerPoint</Application>
  <PresentationFormat>A4-Papier (210x297 mm)</PresentationFormat>
  <Paragraphs>46</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HSTSG_Design</vt:lpstr>
      <vt:lpstr>Projekt: Freie Tauchausbildungsunterlagen</vt:lpstr>
      <vt:lpstr>Lizenz</vt:lpstr>
      <vt:lpstr>Die Idee</vt:lpstr>
      <vt:lpstr>Warum ein freier Foliensatz?</vt:lpstr>
      <vt:lpstr>Anforderungen an die Folien</vt:lpstr>
      <vt:lpstr>Ablauf</vt:lpstr>
      <vt:lpstr>Interesse?</vt:lpstr>
      <vt:lpstr>Vielen Dank!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Steffen</dc:creator>
  <cp:lastModifiedBy>Steffen</cp:lastModifiedBy>
  <cp:revision>20</cp:revision>
  <dcterms:created xsi:type="dcterms:W3CDTF">2013-06-02T14:42:29Z</dcterms:created>
  <dcterms:modified xsi:type="dcterms:W3CDTF">2013-06-03T09:00:22Z</dcterms:modified>
</cp:coreProperties>
</file>